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63" r:id="rId3"/>
    <p:sldId id="257" r:id="rId4"/>
    <p:sldId id="269" r:id="rId6"/>
    <p:sldId id="272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Public Sans"/>
      <p:regular r:id="rId14"/>
    </p:embeddedFont>
    <p:embeddedFont>
      <p:font typeface="Calibri" panose="020F0502020204030204"/>
      <p:regular r:id="rId15"/>
    </p:embeddedFont>
    <p:embeddedFont>
      <p:font typeface="EB Garamond" panose="0000050000000000000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EE"/>
    <a:srgbClr val="213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53" y="6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9" Type="http://schemas.openxmlformats.org/officeDocument/2006/relationships/theme" Target="../theme/theme1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github.com/logesh1911/Naan_Mudhalvan(github.com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60985" y="1662430"/>
            <a:ext cx="3311525" cy="1419225"/>
          </a:xfrm>
        </p:spPr>
        <p:txBody>
          <a:bodyPr/>
          <a:p>
            <a:r>
              <a:rPr lang="en-GB" altLang="en-US"/>
              <a:t>Food Delivery Website and application</a:t>
            </a:r>
            <a:endParaRPr lang="en-GB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35965" y="3498215"/>
            <a:ext cx="1439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2400">
                <a:solidFill>
                  <a:schemeClr val="bg2">
                    <a:lumMod val="75000"/>
                  </a:schemeClr>
                </a:solidFill>
              </a:rPr>
              <a:t>Task - 5</a:t>
            </a:r>
            <a:endParaRPr lang="en-GB" altLang="en-US" sz="24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GB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Food Delivery Website And Application</a:t>
            </a:r>
            <a:endParaRPr lang="en-GB"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07292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/>
          <p:nvPr>
            <p:ph type="body" idx="1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</a:rPr>
              <a:t>A food delivery website and application streamline the process of ordering and receiving meals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44780" y="2037080"/>
          <a:ext cx="4345305" cy="256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435"/>
                <a:gridCol w="1448435"/>
                <a:gridCol w="1448435"/>
              </a:tblGrid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LMS USERNAME</a:t>
                      </a:r>
                      <a:endParaRPr lang="en-GB" alt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NAME</a:t>
                      </a:r>
                      <a:endParaRPr lang="en-GB" alt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BATCH</a:t>
                      </a:r>
                      <a:endParaRPr lang="en-GB" altLang="en-US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Naazeema begum A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A.Naazeema begum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365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S Sujitha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S.Sujitha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  <a:endParaRPr lang="en-GB" altLang="en-US" sz="14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Udhaya lakshmi v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V.Udhaya Lakshmi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  <a:endParaRPr lang="en-GB" altLang="en-US" sz="14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365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Kayalvizhi P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P.Kayalvizhi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  <a:endParaRPr lang="en-GB" altLang="en-US" sz="14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Swetha M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M.Swetha</a:t>
                      </a:r>
                      <a:endParaRPr lang="en-GB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  <a:endParaRPr lang="en-GB" altLang="en-US" sz="14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81660" y="27559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lang="en-US">
              <a:solidFill>
                <a:schemeClr val="dk2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53745" y="654050"/>
            <a:ext cx="4572000" cy="1783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Hosting the website so that it can be accessed from anywhere</a:t>
            </a:r>
            <a:endParaRPr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Host backend on aws with all environment setup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Make sure to whitelist api ports and host with the database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Migrate database to mongodb atlas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Build react app to be hosted on the server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Set hosted backed url to the frontend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Test entire frontend and backend</a:t>
            </a:r>
            <a:endParaRPr lang="en-US" sz="11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57885" y="2509520"/>
            <a:ext cx="4572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lang="en-US" sz="1200" b="1">
              <a:solidFill>
                <a:schemeClr val="dk1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836160" y="285660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100% Completion of the above tasks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62305" y="317500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Learning outcome</a:t>
            </a:r>
            <a:endParaRPr lang="en-US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61390" y="3734435"/>
            <a:ext cx="4572000" cy="725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How to deploy production ready react applications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Setting up environment for production</a:t>
            </a:r>
            <a:endParaRPr lang="en-US" sz="11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67385" y="334010"/>
            <a:ext cx="2936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2000"/>
              <a:t>Stepwise Describtion</a:t>
            </a:r>
            <a:endParaRPr lang="en-GB" altLang="en-US" sz="2000"/>
          </a:p>
        </p:txBody>
      </p:sp>
      <p:sp>
        <p:nvSpPr>
          <p:cNvPr id="6" name="Text Box 5"/>
          <p:cNvSpPr txBox="1"/>
          <p:nvPr/>
        </p:nvSpPr>
        <p:spPr>
          <a:xfrm>
            <a:off x="1311910" y="1001395"/>
            <a:ext cx="30480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Selection of  hosting website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Migration of databases to Mangodb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Build a React app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Tested the entire frontend and Backend</a:t>
            </a:r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05460" y="2901950"/>
            <a:ext cx="2891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800">
                <a:solidFill>
                  <a:schemeClr val="tx2">
                    <a:lumMod val="75000"/>
                  </a:schemeClr>
                </a:solidFill>
              </a:rPr>
              <a:t>Summary of your Task</a:t>
            </a:r>
            <a:endParaRPr lang="en-GB" altLang="en-US" sz="18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174115" y="3442970"/>
            <a:ext cx="59880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Created a food delivery website and application and hosted on aws hosting website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2" name="Google Shape;1880;p212"/>
          <p:cNvSpPr txBox="1"/>
          <p:nvPr/>
        </p:nvSpPr>
        <p:spPr>
          <a:xfrm>
            <a:off x="2807368" y="1582015"/>
            <a:ext cx="473085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1"/>
              </a:rPr>
              <a:t>                                 logesh1911/Naan_Mudhalvan(github.com)</a:t>
            </a:r>
            <a:endParaRPr lang="en-US" sz="1000" b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1950" y="1912453"/>
            <a:ext cx="457200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https://github.com/Suji443/NaanMudhalvan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1979" y="2222296"/>
            <a:ext cx="457200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1581</Words>
  <Application>WPS Presentation</Application>
  <PresentationFormat>On-screen Show (16:9)</PresentationFormat>
  <Paragraphs>102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EB Garamond SemiBold</vt:lpstr>
      <vt:lpstr>Garamond</vt:lpstr>
      <vt:lpstr>Microsoft YaHei</vt:lpstr>
      <vt:lpstr>Arial Unicode MS</vt:lpstr>
      <vt:lpstr>EB Garamond ExtraBold</vt:lpstr>
      <vt:lpstr>Simple Light</vt:lpstr>
      <vt:lpstr>PowerPoint 演示文稿</vt:lpstr>
      <vt:lpstr>Food Delivery Website And Application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KARMEGAM</cp:lastModifiedBy>
  <cp:revision>19</cp:revision>
  <dcterms:created xsi:type="dcterms:W3CDTF">2020-08-13T11:21:00Z</dcterms:created>
  <dcterms:modified xsi:type="dcterms:W3CDTF">2023-11-15T18:04:13Z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400872BF4BD74EF59EF5C70833780C69_13</vt:lpwstr>
  </property>
  <property fmtid="{D5CDD505-2E9C-101B-9397-08002B2CF9AE}" pid="3" name="KSOProductBuildVer">
    <vt:lpwstr>1033-12.2.0.13266</vt:lpwstr>
  </property>
</Properties>
</file>